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361" r:id="rId3"/>
    <p:sldId id="359" r:id="rId4"/>
    <p:sldId id="316" r:id="rId5"/>
    <p:sldId id="362" r:id="rId6"/>
    <p:sldId id="363" r:id="rId7"/>
    <p:sldId id="364" r:id="rId8"/>
    <p:sldId id="365" r:id="rId9"/>
    <p:sldId id="366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1"/>
    <p:restoredTop sz="90657"/>
  </p:normalViewPr>
  <p:slideViewPr>
    <p:cSldViewPr>
      <p:cViewPr varScale="1">
        <p:scale>
          <a:sx n="67" d="100"/>
          <a:sy n="67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15AFE2-F968-413D-95E6-0934B8C3885E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6B5828-AC56-411A-872F-AB73E69E4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69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2F877D-FD23-4040-B291-575336DDB13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9160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DB173-6CE9-480E-BF53-E5E7928ED135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DBD5C-E656-469A-B252-0AF8A13A3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1D345-B56C-4DDF-AEAD-15E59C758061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A965F-36D9-4577-ACFA-E0608AD71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CF273-B067-4AC3-A3DC-125A4A11A28F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6DDE1-EF3F-4978-BEDB-B2B043831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10BC7-2034-40C0-BD6A-65507BC356CB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DBCE1-40CF-4B5D-B10C-AB7B00976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92D59-ECB9-46DE-97A2-72637A0FC75B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90BD7-2D4F-4CED-9954-E4DBA3687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50974-0D49-4E35-AA4D-3277FF7D65D8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73CD9-5996-416D-AB95-D252DD434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97A3F-9292-4CEF-9F3A-58BEDD612D0F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10810-3BAE-4A4B-BA63-064F14E9C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E0ACC-59E0-4B94-8E86-D39009C9842E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4E933-6D41-49B4-97C1-D720CF66B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13584-B334-4920-A393-A82E0881BC52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6F252-34F5-4CA9-9CA2-4DF3CD8EE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89EFC-6686-42DB-9101-E2EA14015527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B3B20-6F62-434E-BF5D-FA3070497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8FE13-45D8-4BF8-B395-18B336457233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C5FF9-B95F-4C46-BFE5-D98155E69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743AAF-9F33-4586-9293-4CA2889D4F6B}" type="datetimeFigureOut">
              <a:rPr lang="en-US"/>
              <a:pPr>
                <a:defRPr/>
              </a:pPr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8B9B60-45C7-40AC-B4DB-27DD49292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800px-National_Informatics_Centre_Logo.sv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0"/>
            <a:ext cx="2209800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2"/>
          <p:cNvSpPr>
            <a:spLocks noChangeArrowheads="1"/>
          </p:cNvSpPr>
          <p:nvPr/>
        </p:nvSpPr>
        <p:spPr bwMode="auto">
          <a:xfrm rot="10800000" flipV="1">
            <a:off x="2514600" y="6096000"/>
            <a:ext cx="4648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>
                <a:solidFill>
                  <a:schemeClr val="accent1"/>
                </a:solidFill>
                <a:latin typeface="Calibri" pitchFamily="34" charset="0"/>
              </a:rPr>
              <a:t>Designed And Developed By NIC Bihar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153400" cy="7048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 err="1" smtClean="0">
                <a:solidFill>
                  <a:schemeClr val="tx2">
                    <a:lumMod val="75000"/>
                  </a:schemeClr>
                </a:solidFill>
              </a:rPr>
              <a:t>Ele</a:t>
            </a:r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</a:rPr>
              <a:t>-Booth App</a:t>
            </a:r>
            <a:endParaRPr lang="en-US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Picture 2" descr="D:\MKK\booth pics\WhatsApp Image 2022-05-17 at 3.41.55 PM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1143000"/>
            <a:ext cx="2157413" cy="4794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895600"/>
            <a:ext cx="78486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auhaus 93" pitchFamily="82" charset="0"/>
                <a:cs typeface="+mn-cs"/>
              </a:rPr>
              <a:t>              </a:t>
            </a:r>
            <a:r>
              <a:rPr lang="en-US" sz="6600" b="1" dirty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auhaus 93" pitchFamily="82" charset="0"/>
                <a:cs typeface="+mn-cs"/>
              </a:rPr>
              <a:t>Thank</a:t>
            </a:r>
            <a:r>
              <a:rPr lang="en-US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auhaus 93" pitchFamily="82" charset="0"/>
                <a:cs typeface="+mn-cs"/>
              </a:rPr>
              <a:t> </a:t>
            </a:r>
            <a:r>
              <a:rPr lang="en-US" sz="6600" b="1" dirty="0">
                <a:ln w="3155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auhaus 93" pitchFamily="82" charset="0"/>
                <a:cs typeface="+mn-cs"/>
              </a:rPr>
              <a:t>you</a:t>
            </a:r>
          </a:p>
        </p:txBody>
      </p:sp>
      <p:pic>
        <p:nvPicPr>
          <p:cNvPr id="21508" name="Picture 5" descr="800px-National_Informatics_Centre_Logo.sv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0"/>
            <a:ext cx="2209800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800px-National_Informatics_Centre_Logo.sv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0"/>
            <a:ext cx="2209800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2"/>
          <p:cNvSpPr>
            <a:spLocks noChangeArrowheads="1"/>
          </p:cNvSpPr>
          <p:nvPr/>
        </p:nvSpPr>
        <p:spPr bwMode="auto">
          <a:xfrm rot="10800000" flipV="1">
            <a:off x="2514600" y="6096000"/>
            <a:ext cx="4648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>
                <a:solidFill>
                  <a:schemeClr val="accent1"/>
                </a:solidFill>
                <a:latin typeface="Calibri" pitchFamily="34" charset="0"/>
              </a:rPr>
              <a:t>Designed And Developed By NIC Bihar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153400" cy="7048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 err="1">
                <a:solidFill>
                  <a:schemeClr val="tx2">
                    <a:lumMod val="75000"/>
                  </a:schemeClr>
                </a:solidFill>
              </a:rPr>
              <a:t>Ele</a:t>
            </a: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-Booth App</a:t>
            </a:r>
            <a:endParaRPr lang="en-US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D:\MKK\booth pics\WhatsApp Image 2022-05-17 at 3.41.55 PM (1).jpe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352800" y="1219200"/>
            <a:ext cx="2178368" cy="48408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800px-National_Informatics_Centre_Logo.sv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0"/>
            <a:ext cx="2209800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12"/>
          <p:cNvSpPr>
            <a:spLocks noChangeArrowheads="1"/>
          </p:cNvSpPr>
          <p:nvPr/>
        </p:nvSpPr>
        <p:spPr bwMode="auto">
          <a:xfrm rot="10800000" flipV="1">
            <a:off x="2514600" y="6096000"/>
            <a:ext cx="4648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>
                <a:solidFill>
                  <a:schemeClr val="accent1"/>
                </a:solidFill>
                <a:latin typeface="Calibri" pitchFamily="34" charset="0"/>
              </a:rPr>
              <a:t>Designed And Developed By NIC Bihar</a:t>
            </a:r>
          </a:p>
        </p:txBody>
      </p:sp>
      <p:sp>
        <p:nvSpPr>
          <p:cNvPr id="3076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8153400" cy="838200"/>
          </a:xfrm>
        </p:spPr>
        <p:txBody>
          <a:bodyPr/>
          <a:lstStyle/>
          <a:p>
            <a:pPr eaLnBrk="1" hangingPunct="1"/>
            <a:r>
              <a:rPr lang="en-US" b="1" u="sng" dirty="0" smtClean="0">
                <a:solidFill>
                  <a:srgbClr val="FF0000"/>
                </a:solidFill>
              </a:rPr>
              <a:t>About </a:t>
            </a:r>
            <a:r>
              <a:rPr lang="en-US" b="1" u="sng" dirty="0" err="1">
                <a:solidFill>
                  <a:schemeClr val="tx2">
                    <a:lumMod val="75000"/>
                  </a:schemeClr>
                </a:solidFill>
              </a:rPr>
              <a:t>Ele</a:t>
            </a: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-Booth </a:t>
            </a:r>
            <a:r>
              <a:rPr lang="en-US" b="1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App</a:t>
            </a:r>
            <a:endParaRPr lang="en-US" b="1" u="sng" dirty="0" smtClean="0">
              <a:solidFill>
                <a:srgbClr val="FF0000"/>
              </a:solidFill>
            </a:endParaRP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990600" y="1981200"/>
            <a:ext cx="7620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Calibri" pitchFamily="34" charset="0"/>
              </a:rPr>
              <a:t>This App is for </a:t>
            </a:r>
            <a:r>
              <a:rPr lang="en-US" sz="2400" b="1" dirty="0" smtClean="0">
                <a:latin typeface="Calibri" pitchFamily="34" charset="0"/>
              </a:rPr>
              <a:t>Election Department , </a:t>
            </a:r>
            <a:r>
              <a:rPr lang="en-US" sz="2400" b="1" dirty="0">
                <a:latin typeface="Calibri" pitchFamily="34" charset="0"/>
              </a:rPr>
              <a:t>Bihar </a:t>
            </a:r>
            <a:r>
              <a:rPr lang="en-US" sz="2400" b="1" dirty="0" smtClean="0">
                <a:latin typeface="Calibri" pitchFamily="34" charset="0"/>
              </a:rPr>
              <a:t>Government.</a:t>
            </a:r>
            <a:endParaRPr lang="en-US" sz="2400" b="1" dirty="0">
              <a:latin typeface="Calibri" pitchFamily="34" charset="0"/>
            </a:endParaRPr>
          </a:p>
          <a:p>
            <a:endParaRPr lang="en-US" sz="2400" b="1" dirty="0">
              <a:latin typeface="Calibri" pitchFamily="34" charset="0"/>
            </a:endParaRPr>
          </a:p>
          <a:p>
            <a:r>
              <a:rPr lang="en-US" sz="2400" b="1" dirty="0">
                <a:latin typeface="Calibri" pitchFamily="34" charset="0"/>
              </a:rPr>
              <a:t>All </a:t>
            </a:r>
            <a:r>
              <a:rPr lang="en-US" sz="2400" b="1" dirty="0" smtClean="0">
                <a:latin typeface="Calibri" pitchFamily="34" charset="0"/>
              </a:rPr>
              <a:t>polling station or booth can be located by this application “Booth Locator ” </a:t>
            </a:r>
            <a:r>
              <a:rPr lang="en-US" sz="2400" b="1" dirty="0">
                <a:latin typeface="Calibri" pitchFamily="34" charset="0"/>
              </a:rPr>
              <a:t>App.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750" y="0"/>
            <a:ext cx="7772400" cy="9144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Login </a:t>
            </a:r>
          </a:p>
        </p:txBody>
      </p:sp>
      <p:sp>
        <p:nvSpPr>
          <p:cNvPr id="10" name="Text Placeholder 9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685800" cy="5334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User Id</a:t>
            </a:r>
            <a:endParaRPr lang="en-US" b="1" dirty="0"/>
          </a:p>
        </p:txBody>
      </p:sp>
      <p:pic>
        <p:nvPicPr>
          <p:cNvPr id="5124" name="Picture 4" descr="800px-National_Informatics_Centre_Logo.sv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0"/>
            <a:ext cx="2286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Placeholder 9"/>
          <p:cNvSpPr txBox="1">
            <a:spLocks/>
          </p:cNvSpPr>
          <p:nvPr/>
        </p:nvSpPr>
        <p:spPr bwMode="auto">
          <a:xfrm>
            <a:off x="228600" y="2743200"/>
            <a:ext cx="160020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endParaRPr lang="en-US" sz="2000" b="1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5126" name="Text Placeholder 9"/>
          <p:cNvSpPr txBox="1">
            <a:spLocks/>
          </p:cNvSpPr>
          <p:nvPr/>
        </p:nvSpPr>
        <p:spPr bwMode="auto">
          <a:xfrm>
            <a:off x="6781800" y="3733800"/>
            <a:ext cx="1752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endParaRPr lang="en-US" sz="2000" b="1" dirty="0">
              <a:solidFill>
                <a:srgbClr val="898989"/>
              </a:solidFill>
              <a:latin typeface="Calibri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/>
            </a:extLst>
          </p:cNvPr>
          <p:cNvCxnSpPr/>
          <p:nvPr/>
        </p:nvCxnSpPr>
        <p:spPr>
          <a:xfrm rot="10800000">
            <a:off x="1828800" y="2286000"/>
            <a:ext cx="2286000" cy="182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/>
            </a:extLst>
          </p:cNvPr>
          <p:cNvCxnSpPr/>
          <p:nvPr/>
        </p:nvCxnSpPr>
        <p:spPr>
          <a:xfrm rot="10800000">
            <a:off x="2209800" y="4495800"/>
            <a:ext cx="1676400" cy="76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4648200" y="2438400"/>
            <a:ext cx="13716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50" name="Picture 2" descr="D:\MKK\booth pics\WhatsApp Image 2022-05-17 at 3.41.55 PM (2).jpe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33800" y="1066800"/>
            <a:ext cx="2339578" cy="5199062"/>
          </a:xfrm>
          <a:prstGeom prst="rect">
            <a:avLst/>
          </a:prstGeom>
          <a:noFill/>
        </p:spPr>
      </p:pic>
      <p:sp>
        <p:nvSpPr>
          <p:cNvPr id="15" name="Text Placeholder 9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990600" y="41910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="1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Password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Entry Page</a:t>
            </a:r>
            <a:endParaRPr lang="en-US" dirty="0"/>
          </a:p>
        </p:txBody>
      </p:sp>
      <p:pic>
        <p:nvPicPr>
          <p:cNvPr id="1026" name="Picture 2" descr="C:\Users\Dell\Downloads\WhatsApp Image 2022-05-24 at 2.30.41 PM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371600"/>
            <a:ext cx="2828925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Saved Draft Records</a:t>
            </a:r>
            <a:endParaRPr lang="en-US" dirty="0"/>
          </a:p>
        </p:txBody>
      </p:sp>
      <p:pic>
        <p:nvPicPr>
          <p:cNvPr id="3075" name="Picture 3" descr="D:\MKK\booth pics\WhatsApp Image 2022-05-20 at 1.49.11 PM (1).jpe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81400" y="1583267"/>
            <a:ext cx="2209800" cy="49106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Saved Record’s Editable Screen </a:t>
            </a:r>
            <a:endParaRPr lang="en-US" dirty="0"/>
          </a:p>
        </p:txBody>
      </p:sp>
      <p:pic>
        <p:nvPicPr>
          <p:cNvPr id="4099" name="Picture 3" descr="D:\MKK\booth pics\WhatsApp Image 2022-05-20 at 1.49.12 PM (1).jpe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05200" y="1456901"/>
            <a:ext cx="2362200" cy="5249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Upload to Server </a:t>
            </a:r>
            <a:endParaRPr lang="en-US" dirty="0"/>
          </a:p>
        </p:txBody>
      </p:sp>
      <p:pic>
        <p:nvPicPr>
          <p:cNvPr id="5122" name="Picture 2" descr="D:\MKK\booth pics\WhatsApp Image 2022-05-17 at 3.41.57 PM (2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1371600"/>
            <a:ext cx="222885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Recorded Data</a:t>
            </a:r>
            <a:endParaRPr lang="en-US" dirty="0"/>
          </a:p>
        </p:txBody>
      </p:sp>
      <p:pic>
        <p:nvPicPr>
          <p:cNvPr id="6147" name="Picture 3" descr="D:\MKK\booth pics\WhatsApp Image 2022-05-20 at 1.49.12 PM.jpe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05200" y="1676400"/>
            <a:ext cx="2209799" cy="49106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1301</TotalTime>
  <Words>74</Words>
  <Application>Microsoft Office PowerPoint</Application>
  <PresentationFormat>On-screen Show (4:3)</PresentationFormat>
  <Paragraphs>19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Bauhaus 93</vt:lpstr>
      <vt:lpstr>Calibri</vt:lpstr>
      <vt:lpstr>Office Theme</vt:lpstr>
      <vt:lpstr>Ele-Booth App</vt:lpstr>
      <vt:lpstr>Ele-Booth App</vt:lpstr>
      <vt:lpstr>About Ele-Booth  App</vt:lpstr>
      <vt:lpstr>Login </vt:lpstr>
      <vt:lpstr>Entry Page</vt:lpstr>
      <vt:lpstr>Saved Draft Records</vt:lpstr>
      <vt:lpstr>Saved Record’s Editable Screen </vt:lpstr>
      <vt:lpstr>Upload to Server </vt:lpstr>
      <vt:lpstr>Recorded Data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SCST/BC-EBC App</dc:title>
  <dc:creator>Windows User</dc:creator>
  <cp:lastModifiedBy>Microsoft account</cp:lastModifiedBy>
  <cp:revision>238</cp:revision>
  <dcterms:created xsi:type="dcterms:W3CDTF">2020-06-30T10:17:15Z</dcterms:created>
  <dcterms:modified xsi:type="dcterms:W3CDTF">2022-05-24T09:30:32Z</dcterms:modified>
</cp:coreProperties>
</file>